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44" r:id="rId1"/>
  </p:sldMasterIdLst>
  <p:sldIdLst>
    <p:sldId id="256" r:id="rId2"/>
  </p:sldIdLst>
  <p:sldSz cx="2651125" cy="2103438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libri Light" panose="020F0302020204030204" pitchFamily="34" charset="0"/>
      <p:regular r:id="rId7"/>
      <p:italic r:id="rId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34" autoAdjust="0"/>
    <p:restoredTop sz="94660"/>
  </p:normalViewPr>
  <p:slideViewPr>
    <p:cSldViewPr snapToGrid="0">
      <p:cViewPr varScale="1">
        <p:scale>
          <a:sx n="337" d="100"/>
          <a:sy n="337" d="100"/>
        </p:scale>
        <p:origin x="168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heme" Target="theme/theme1.xml"/><Relationship Id="rId5" Type="http://schemas.openxmlformats.org/officeDocument/2006/relationships/font" Target="fonts/font3.fntdata"/><Relationship Id="rId10" Type="http://schemas.openxmlformats.org/officeDocument/2006/relationships/viewProps" Target="viewProps.xml"/><Relationship Id="rId4" Type="http://schemas.openxmlformats.org/officeDocument/2006/relationships/font" Target="fonts/font2.fntdata"/><Relationship Id="rId9" Type="http://schemas.openxmlformats.org/officeDocument/2006/relationships/presProps" Target="pres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835" y="344243"/>
            <a:ext cx="2253456" cy="732308"/>
          </a:xfrm>
        </p:spPr>
        <p:txBody>
          <a:bodyPr anchor="b"/>
          <a:lstStyle>
            <a:lvl1pPr algn="ctr">
              <a:defRPr sz="17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391" y="1104792"/>
            <a:ext cx="1988344" cy="507844"/>
          </a:xfrm>
        </p:spPr>
        <p:txBody>
          <a:bodyPr/>
          <a:lstStyle>
            <a:lvl1pPr marL="0" indent="0" algn="ctr">
              <a:buNone/>
              <a:defRPr sz="696"/>
            </a:lvl1pPr>
            <a:lvl2pPr marL="132542" indent="0" algn="ctr">
              <a:buNone/>
              <a:defRPr sz="580"/>
            </a:lvl2pPr>
            <a:lvl3pPr marL="265085" indent="0" algn="ctr">
              <a:buNone/>
              <a:defRPr sz="522"/>
            </a:lvl3pPr>
            <a:lvl4pPr marL="397627" indent="0" algn="ctr">
              <a:buNone/>
              <a:defRPr sz="464"/>
            </a:lvl4pPr>
            <a:lvl5pPr marL="530169" indent="0" algn="ctr">
              <a:buNone/>
              <a:defRPr sz="464"/>
            </a:lvl5pPr>
            <a:lvl6pPr marL="662711" indent="0" algn="ctr">
              <a:buNone/>
              <a:defRPr sz="464"/>
            </a:lvl6pPr>
            <a:lvl7pPr marL="795254" indent="0" algn="ctr">
              <a:buNone/>
              <a:defRPr sz="464"/>
            </a:lvl7pPr>
            <a:lvl8pPr marL="927796" indent="0" algn="ctr">
              <a:buNone/>
              <a:defRPr sz="464"/>
            </a:lvl8pPr>
            <a:lvl9pPr marL="1060338" indent="0" algn="ctr">
              <a:buNone/>
              <a:defRPr sz="46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686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3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97211" y="111989"/>
            <a:ext cx="571649" cy="17825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265" y="111989"/>
            <a:ext cx="1681807" cy="17825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1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75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884" y="524399"/>
            <a:ext cx="2286595" cy="874972"/>
          </a:xfrm>
        </p:spPr>
        <p:txBody>
          <a:bodyPr anchor="b"/>
          <a:lstStyle>
            <a:lvl1pPr>
              <a:defRPr sz="17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884" y="1407649"/>
            <a:ext cx="2286595" cy="460127"/>
          </a:xfrm>
        </p:spPr>
        <p:txBody>
          <a:bodyPr/>
          <a:lstStyle>
            <a:lvl1pPr marL="0" indent="0">
              <a:buNone/>
              <a:defRPr sz="696">
                <a:solidFill>
                  <a:schemeClr val="tx1"/>
                </a:solidFill>
              </a:defRPr>
            </a:lvl1pPr>
            <a:lvl2pPr marL="132542" indent="0">
              <a:buNone/>
              <a:defRPr sz="580">
                <a:solidFill>
                  <a:schemeClr val="tx1">
                    <a:tint val="75000"/>
                  </a:schemeClr>
                </a:solidFill>
              </a:defRPr>
            </a:lvl2pPr>
            <a:lvl3pPr marL="265085" indent="0">
              <a:buNone/>
              <a:defRPr sz="522">
                <a:solidFill>
                  <a:schemeClr val="tx1">
                    <a:tint val="75000"/>
                  </a:schemeClr>
                </a:solidFill>
              </a:defRPr>
            </a:lvl3pPr>
            <a:lvl4pPr marL="397627" indent="0">
              <a:buNone/>
              <a:defRPr sz="464">
                <a:solidFill>
                  <a:schemeClr val="tx1">
                    <a:tint val="75000"/>
                  </a:schemeClr>
                </a:solidFill>
              </a:defRPr>
            </a:lvl4pPr>
            <a:lvl5pPr marL="530169" indent="0">
              <a:buNone/>
              <a:defRPr sz="464">
                <a:solidFill>
                  <a:schemeClr val="tx1">
                    <a:tint val="75000"/>
                  </a:schemeClr>
                </a:solidFill>
              </a:defRPr>
            </a:lvl5pPr>
            <a:lvl6pPr marL="662711" indent="0">
              <a:buNone/>
              <a:defRPr sz="464">
                <a:solidFill>
                  <a:schemeClr val="tx1">
                    <a:tint val="75000"/>
                  </a:schemeClr>
                </a:solidFill>
              </a:defRPr>
            </a:lvl6pPr>
            <a:lvl7pPr marL="795254" indent="0">
              <a:buNone/>
              <a:defRPr sz="464">
                <a:solidFill>
                  <a:schemeClr val="tx1">
                    <a:tint val="75000"/>
                  </a:schemeClr>
                </a:solidFill>
              </a:defRPr>
            </a:lvl7pPr>
            <a:lvl8pPr marL="927796" indent="0">
              <a:buNone/>
              <a:defRPr sz="464">
                <a:solidFill>
                  <a:schemeClr val="tx1">
                    <a:tint val="75000"/>
                  </a:schemeClr>
                </a:solidFill>
              </a:defRPr>
            </a:lvl8pPr>
            <a:lvl9pPr marL="1060338" indent="0">
              <a:buNone/>
              <a:defRPr sz="4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18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265" y="559943"/>
            <a:ext cx="1126728" cy="1334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2132" y="559943"/>
            <a:ext cx="1126728" cy="1334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8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610" y="111989"/>
            <a:ext cx="2286595" cy="4065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610" y="515634"/>
            <a:ext cx="1121550" cy="252705"/>
          </a:xfrm>
        </p:spPr>
        <p:txBody>
          <a:bodyPr anchor="b"/>
          <a:lstStyle>
            <a:lvl1pPr marL="0" indent="0">
              <a:buNone/>
              <a:defRPr sz="696" b="1"/>
            </a:lvl1pPr>
            <a:lvl2pPr marL="132542" indent="0">
              <a:buNone/>
              <a:defRPr sz="580" b="1"/>
            </a:lvl2pPr>
            <a:lvl3pPr marL="265085" indent="0">
              <a:buNone/>
              <a:defRPr sz="522" b="1"/>
            </a:lvl3pPr>
            <a:lvl4pPr marL="397627" indent="0">
              <a:buNone/>
              <a:defRPr sz="464" b="1"/>
            </a:lvl4pPr>
            <a:lvl5pPr marL="530169" indent="0">
              <a:buNone/>
              <a:defRPr sz="464" b="1"/>
            </a:lvl5pPr>
            <a:lvl6pPr marL="662711" indent="0">
              <a:buNone/>
              <a:defRPr sz="464" b="1"/>
            </a:lvl6pPr>
            <a:lvl7pPr marL="795254" indent="0">
              <a:buNone/>
              <a:defRPr sz="464" b="1"/>
            </a:lvl7pPr>
            <a:lvl8pPr marL="927796" indent="0">
              <a:buNone/>
              <a:defRPr sz="464" b="1"/>
            </a:lvl8pPr>
            <a:lvl9pPr marL="1060338" indent="0">
              <a:buNone/>
              <a:defRPr sz="4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610" y="768339"/>
            <a:ext cx="1121550" cy="11301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42132" y="515634"/>
            <a:ext cx="1127073" cy="252705"/>
          </a:xfrm>
        </p:spPr>
        <p:txBody>
          <a:bodyPr anchor="b"/>
          <a:lstStyle>
            <a:lvl1pPr marL="0" indent="0">
              <a:buNone/>
              <a:defRPr sz="696" b="1"/>
            </a:lvl1pPr>
            <a:lvl2pPr marL="132542" indent="0">
              <a:buNone/>
              <a:defRPr sz="580" b="1"/>
            </a:lvl2pPr>
            <a:lvl3pPr marL="265085" indent="0">
              <a:buNone/>
              <a:defRPr sz="522" b="1"/>
            </a:lvl3pPr>
            <a:lvl4pPr marL="397627" indent="0">
              <a:buNone/>
              <a:defRPr sz="464" b="1"/>
            </a:lvl4pPr>
            <a:lvl5pPr marL="530169" indent="0">
              <a:buNone/>
              <a:defRPr sz="464" b="1"/>
            </a:lvl5pPr>
            <a:lvl6pPr marL="662711" indent="0">
              <a:buNone/>
              <a:defRPr sz="464" b="1"/>
            </a:lvl6pPr>
            <a:lvl7pPr marL="795254" indent="0">
              <a:buNone/>
              <a:defRPr sz="464" b="1"/>
            </a:lvl7pPr>
            <a:lvl8pPr marL="927796" indent="0">
              <a:buNone/>
              <a:defRPr sz="464" b="1"/>
            </a:lvl8pPr>
            <a:lvl9pPr marL="1060338" indent="0">
              <a:buNone/>
              <a:defRPr sz="4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42132" y="768339"/>
            <a:ext cx="1127073" cy="11301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83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211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0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610" y="140229"/>
            <a:ext cx="855057" cy="490802"/>
          </a:xfrm>
        </p:spPr>
        <p:txBody>
          <a:bodyPr anchor="b"/>
          <a:lstStyle>
            <a:lvl1pPr>
              <a:defRPr sz="92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073" y="302857"/>
            <a:ext cx="1342132" cy="1494804"/>
          </a:xfrm>
        </p:spPr>
        <p:txBody>
          <a:bodyPr/>
          <a:lstStyle>
            <a:lvl1pPr>
              <a:defRPr sz="928"/>
            </a:lvl1pPr>
            <a:lvl2pPr>
              <a:defRPr sz="812"/>
            </a:lvl2pPr>
            <a:lvl3pPr>
              <a:defRPr sz="696"/>
            </a:lvl3pPr>
            <a:lvl4pPr>
              <a:defRPr sz="580"/>
            </a:lvl4pPr>
            <a:lvl5pPr>
              <a:defRPr sz="580"/>
            </a:lvl5pPr>
            <a:lvl6pPr>
              <a:defRPr sz="580"/>
            </a:lvl6pPr>
            <a:lvl7pPr>
              <a:defRPr sz="580"/>
            </a:lvl7pPr>
            <a:lvl8pPr>
              <a:defRPr sz="580"/>
            </a:lvl8pPr>
            <a:lvl9pPr>
              <a:defRPr sz="5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610" y="631031"/>
            <a:ext cx="855057" cy="1169064"/>
          </a:xfrm>
        </p:spPr>
        <p:txBody>
          <a:bodyPr/>
          <a:lstStyle>
            <a:lvl1pPr marL="0" indent="0">
              <a:buNone/>
              <a:defRPr sz="464"/>
            </a:lvl1pPr>
            <a:lvl2pPr marL="132542" indent="0">
              <a:buNone/>
              <a:defRPr sz="406"/>
            </a:lvl2pPr>
            <a:lvl3pPr marL="265085" indent="0">
              <a:buNone/>
              <a:defRPr sz="348"/>
            </a:lvl3pPr>
            <a:lvl4pPr marL="397627" indent="0">
              <a:buNone/>
              <a:defRPr sz="290"/>
            </a:lvl4pPr>
            <a:lvl5pPr marL="530169" indent="0">
              <a:buNone/>
              <a:defRPr sz="290"/>
            </a:lvl5pPr>
            <a:lvl6pPr marL="662711" indent="0">
              <a:buNone/>
              <a:defRPr sz="290"/>
            </a:lvl6pPr>
            <a:lvl7pPr marL="795254" indent="0">
              <a:buNone/>
              <a:defRPr sz="290"/>
            </a:lvl7pPr>
            <a:lvl8pPr marL="927796" indent="0">
              <a:buNone/>
              <a:defRPr sz="290"/>
            </a:lvl8pPr>
            <a:lvl9pPr marL="1060338" indent="0">
              <a:buNone/>
              <a:defRPr sz="2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44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610" y="140229"/>
            <a:ext cx="855057" cy="490802"/>
          </a:xfrm>
        </p:spPr>
        <p:txBody>
          <a:bodyPr anchor="b"/>
          <a:lstStyle>
            <a:lvl1pPr>
              <a:defRPr sz="92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27073" y="302857"/>
            <a:ext cx="1342132" cy="1494804"/>
          </a:xfrm>
        </p:spPr>
        <p:txBody>
          <a:bodyPr anchor="t"/>
          <a:lstStyle>
            <a:lvl1pPr marL="0" indent="0">
              <a:buNone/>
              <a:defRPr sz="928"/>
            </a:lvl1pPr>
            <a:lvl2pPr marL="132542" indent="0">
              <a:buNone/>
              <a:defRPr sz="812"/>
            </a:lvl2pPr>
            <a:lvl3pPr marL="265085" indent="0">
              <a:buNone/>
              <a:defRPr sz="696"/>
            </a:lvl3pPr>
            <a:lvl4pPr marL="397627" indent="0">
              <a:buNone/>
              <a:defRPr sz="580"/>
            </a:lvl4pPr>
            <a:lvl5pPr marL="530169" indent="0">
              <a:buNone/>
              <a:defRPr sz="580"/>
            </a:lvl5pPr>
            <a:lvl6pPr marL="662711" indent="0">
              <a:buNone/>
              <a:defRPr sz="580"/>
            </a:lvl6pPr>
            <a:lvl7pPr marL="795254" indent="0">
              <a:buNone/>
              <a:defRPr sz="580"/>
            </a:lvl7pPr>
            <a:lvl8pPr marL="927796" indent="0">
              <a:buNone/>
              <a:defRPr sz="580"/>
            </a:lvl8pPr>
            <a:lvl9pPr marL="1060338" indent="0">
              <a:buNone/>
              <a:defRPr sz="5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610" y="631031"/>
            <a:ext cx="855057" cy="1169064"/>
          </a:xfrm>
        </p:spPr>
        <p:txBody>
          <a:bodyPr/>
          <a:lstStyle>
            <a:lvl1pPr marL="0" indent="0">
              <a:buNone/>
              <a:defRPr sz="464"/>
            </a:lvl1pPr>
            <a:lvl2pPr marL="132542" indent="0">
              <a:buNone/>
              <a:defRPr sz="406"/>
            </a:lvl2pPr>
            <a:lvl3pPr marL="265085" indent="0">
              <a:buNone/>
              <a:defRPr sz="348"/>
            </a:lvl3pPr>
            <a:lvl4pPr marL="397627" indent="0">
              <a:buNone/>
              <a:defRPr sz="290"/>
            </a:lvl4pPr>
            <a:lvl5pPr marL="530169" indent="0">
              <a:buNone/>
              <a:defRPr sz="290"/>
            </a:lvl5pPr>
            <a:lvl6pPr marL="662711" indent="0">
              <a:buNone/>
              <a:defRPr sz="290"/>
            </a:lvl6pPr>
            <a:lvl7pPr marL="795254" indent="0">
              <a:buNone/>
              <a:defRPr sz="290"/>
            </a:lvl7pPr>
            <a:lvl8pPr marL="927796" indent="0">
              <a:buNone/>
              <a:defRPr sz="290"/>
            </a:lvl8pPr>
            <a:lvl9pPr marL="1060338" indent="0">
              <a:buNone/>
              <a:defRPr sz="2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872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265" y="111989"/>
            <a:ext cx="2286595" cy="406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265" y="559943"/>
            <a:ext cx="2286595" cy="1334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2265" y="1949576"/>
            <a:ext cx="596503" cy="111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F5BD9-437E-4498-8CF9-1ED37552DEAB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185" y="1949576"/>
            <a:ext cx="894755" cy="111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72357" y="1949576"/>
            <a:ext cx="596503" cy="111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F7FDB-9B7B-4102-90BE-055E34C07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6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265085" rtl="0" eaLnBrk="1" latinLnBrk="0" hangingPunct="1">
        <a:lnSpc>
          <a:spcPct val="90000"/>
        </a:lnSpc>
        <a:spcBef>
          <a:spcPct val="0"/>
        </a:spcBef>
        <a:buNone/>
        <a:defRPr sz="127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6271" indent="-66271" algn="l" defTabSz="265085" rtl="0" eaLnBrk="1" latinLnBrk="0" hangingPunct="1">
        <a:lnSpc>
          <a:spcPct val="90000"/>
        </a:lnSpc>
        <a:spcBef>
          <a:spcPts val="290"/>
        </a:spcBef>
        <a:buFont typeface="Arial" panose="020B0604020202020204" pitchFamily="34" charset="0"/>
        <a:buChar char="•"/>
        <a:defRPr sz="812" kern="1200">
          <a:solidFill>
            <a:schemeClr val="tx1"/>
          </a:solidFill>
          <a:latin typeface="+mn-lt"/>
          <a:ea typeface="+mn-ea"/>
          <a:cs typeface="+mn-cs"/>
        </a:defRPr>
      </a:lvl1pPr>
      <a:lvl2pPr marL="198813" indent="-66271" algn="l" defTabSz="265085" rtl="0" eaLnBrk="1" latinLnBrk="0" hangingPunct="1">
        <a:lnSpc>
          <a:spcPct val="90000"/>
        </a:lnSpc>
        <a:spcBef>
          <a:spcPts val="145"/>
        </a:spcBef>
        <a:buFont typeface="Arial" panose="020B0604020202020204" pitchFamily="34" charset="0"/>
        <a:buChar char="•"/>
        <a:defRPr sz="696" kern="1200">
          <a:solidFill>
            <a:schemeClr val="tx1"/>
          </a:solidFill>
          <a:latin typeface="+mn-lt"/>
          <a:ea typeface="+mn-ea"/>
          <a:cs typeface="+mn-cs"/>
        </a:defRPr>
      </a:lvl2pPr>
      <a:lvl3pPr marL="331356" indent="-66271" algn="l" defTabSz="265085" rtl="0" eaLnBrk="1" latinLnBrk="0" hangingPunct="1">
        <a:lnSpc>
          <a:spcPct val="90000"/>
        </a:lnSpc>
        <a:spcBef>
          <a:spcPts val="145"/>
        </a:spcBef>
        <a:buFont typeface="Arial" panose="020B0604020202020204" pitchFamily="34" charset="0"/>
        <a:buChar char="•"/>
        <a:defRPr sz="580" kern="1200">
          <a:solidFill>
            <a:schemeClr val="tx1"/>
          </a:solidFill>
          <a:latin typeface="+mn-lt"/>
          <a:ea typeface="+mn-ea"/>
          <a:cs typeface="+mn-cs"/>
        </a:defRPr>
      </a:lvl3pPr>
      <a:lvl4pPr marL="463898" indent="-66271" algn="l" defTabSz="265085" rtl="0" eaLnBrk="1" latinLnBrk="0" hangingPunct="1">
        <a:lnSpc>
          <a:spcPct val="90000"/>
        </a:lnSpc>
        <a:spcBef>
          <a:spcPts val="145"/>
        </a:spcBef>
        <a:buFont typeface="Arial" panose="020B0604020202020204" pitchFamily="34" charset="0"/>
        <a:buChar char="•"/>
        <a:defRPr sz="522" kern="1200">
          <a:solidFill>
            <a:schemeClr val="tx1"/>
          </a:solidFill>
          <a:latin typeface="+mn-lt"/>
          <a:ea typeface="+mn-ea"/>
          <a:cs typeface="+mn-cs"/>
        </a:defRPr>
      </a:lvl4pPr>
      <a:lvl5pPr marL="596440" indent="-66271" algn="l" defTabSz="265085" rtl="0" eaLnBrk="1" latinLnBrk="0" hangingPunct="1">
        <a:lnSpc>
          <a:spcPct val="90000"/>
        </a:lnSpc>
        <a:spcBef>
          <a:spcPts val="145"/>
        </a:spcBef>
        <a:buFont typeface="Arial" panose="020B0604020202020204" pitchFamily="34" charset="0"/>
        <a:buChar char="•"/>
        <a:defRPr sz="522" kern="1200">
          <a:solidFill>
            <a:schemeClr val="tx1"/>
          </a:solidFill>
          <a:latin typeface="+mn-lt"/>
          <a:ea typeface="+mn-ea"/>
          <a:cs typeface="+mn-cs"/>
        </a:defRPr>
      </a:lvl5pPr>
      <a:lvl6pPr marL="728983" indent="-66271" algn="l" defTabSz="265085" rtl="0" eaLnBrk="1" latinLnBrk="0" hangingPunct="1">
        <a:lnSpc>
          <a:spcPct val="90000"/>
        </a:lnSpc>
        <a:spcBef>
          <a:spcPts val="145"/>
        </a:spcBef>
        <a:buFont typeface="Arial" panose="020B0604020202020204" pitchFamily="34" charset="0"/>
        <a:buChar char="•"/>
        <a:defRPr sz="522" kern="1200">
          <a:solidFill>
            <a:schemeClr val="tx1"/>
          </a:solidFill>
          <a:latin typeface="+mn-lt"/>
          <a:ea typeface="+mn-ea"/>
          <a:cs typeface="+mn-cs"/>
        </a:defRPr>
      </a:lvl6pPr>
      <a:lvl7pPr marL="861525" indent="-66271" algn="l" defTabSz="265085" rtl="0" eaLnBrk="1" latinLnBrk="0" hangingPunct="1">
        <a:lnSpc>
          <a:spcPct val="90000"/>
        </a:lnSpc>
        <a:spcBef>
          <a:spcPts val="145"/>
        </a:spcBef>
        <a:buFont typeface="Arial" panose="020B0604020202020204" pitchFamily="34" charset="0"/>
        <a:buChar char="•"/>
        <a:defRPr sz="522" kern="1200">
          <a:solidFill>
            <a:schemeClr val="tx1"/>
          </a:solidFill>
          <a:latin typeface="+mn-lt"/>
          <a:ea typeface="+mn-ea"/>
          <a:cs typeface="+mn-cs"/>
        </a:defRPr>
      </a:lvl7pPr>
      <a:lvl8pPr marL="994067" indent="-66271" algn="l" defTabSz="265085" rtl="0" eaLnBrk="1" latinLnBrk="0" hangingPunct="1">
        <a:lnSpc>
          <a:spcPct val="90000"/>
        </a:lnSpc>
        <a:spcBef>
          <a:spcPts val="145"/>
        </a:spcBef>
        <a:buFont typeface="Arial" panose="020B0604020202020204" pitchFamily="34" charset="0"/>
        <a:buChar char="•"/>
        <a:defRPr sz="522" kern="1200">
          <a:solidFill>
            <a:schemeClr val="tx1"/>
          </a:solidFill>
          <a:latin typeface="+mn-lt"/>
          <a:ea typeface="+mn-ea"/>
          <a:cs typeface="+mn-cs"/>
        </a:defRPr>
      </a:lvl8pPr>
      <a:lvl9pPr marL="1126609" indent="-66271" algn="l" defTabSz="265085" rtl="0" eaLnBrk="1" latinLnBrk="0" hangingPunct="1">
        <a:lnSpc>
          <a:spcPct val="90000"/>
        </a:lnSpc>
        <a:spcBef>
          <a:spcPts val="145"/>
        </a:spcBef>
        <a:buFont typeface="Arial" panose="020B0604020202020204" pitchFamily="34" charset="0"/>
        <a:buChar char="•"/>
        <a:defRPr sz="5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5085" rtl="0" eaLnBrk="1" latinLnBrk="0" hangingPunct="1">
        <a:defRPr sz="522" kern="1200">
          <a:solidFill>
            <a:schemeClr val="tx1"/>
          </a:solidFill>
          <a:latin typeface="+mn-lt"/>
          <a:ea typeface="+mn-ea"/>
          <a:cs typeface="+mn-cs"/>
        </a:defRPr>
      </a:lvl1pPr>
      <a:lvl2pPr marL="132542" algn="l" defTabSz="265085" rtl="0" eaLnBrk="1" latinLnBrk="0" hangingPunct="1">
        <a:defRPr sz="522" kern="1200">
          <a:solidFill>
            <a:schemeClr val="tx1"/>
          </a:solidFill>
          <a:latin typeface="+mn-lt"/>
          <a:ea typeface="+mn-ea"/>
          <a:cs typeface="+mn-cs"/>
        </a:defRPr>
      </a:lvl2pPr>
      <a:lvl3pPr marL="265085" algn="l" defTabSz="265085" rtl="0" eaLnBrk="1" latinLnBrk="0" hangingPunct="1">
        <a:defRPr sz="522" kern="1200">
          <a:solidFill>
            <a:schemeClr val="tx1"/>
          </a:solidFill>
          <a:latin typeface="+mn-lt"/>
          <a:ea typeface="+mn-ea"/>
          <a:cs typeface="+mn-cs"/>
        </a:defRPr>
      </a:lvl3pPr>
      <a:lvl4pPr marL="397627" algn="l" defTabSz="265085" rtl="0" eaLnBrk="1" latinLnBrk="0" hangingPunct="1">
        <a:defRPr sz="522" kern="1200">
          <a:solidFill>
            <a:schemeClr val="tx1"/>
          </a:solidFill>
          <a:latin typeface="+mn-lt"/>
          <a:ea typeface="+mn-ea"/>
          <a:cs typeface="+mn-cs"/>
        </a:defRPr>
      </a:lvl4pPr>
      <a:lvl5pPr marL="530169" algn="l" defTabSz="265085" rtl="0" eaLnBrk="1" latinLnBrk="0" hangingPunct="1">
        <a:defRPr sz="522" kern="1200">
          <a:solidFill>
            <a:schemeClr val="tx1"/>
          </a:solidFill>
          <a:latin typeface="+mn-lt"/>
          <a:ea typeface="+mn-ea"/>
          <a:cs typeface="+mn-cs"/>
        </a:defRPr>
      </a:lvl5pPr>
      <a:lvl6pPr marL="662711" algn="l" defTabSz="265085" rtl="0" eaLnBrk="1" latinLnBrk="0" hangingPunct="1">
        <a:defRPr sz="522" kern="1200">
          <a:solidFill>
            <a:schemeClr val="tx1"/>
          </a:solidFill>
          <a:latin typeface="+mn-lt"/>
          <a:ea typeface="+mn-ea"/>
          <a:cs typeface="+mn-cs"/>
        </a:defRPr>
      </a:lvl6pPr>
      <a:lvl7pPr marL="795254" algn="l" defTabSz="265085" rtl="0" eaLnBrk="1" latinLnBrk="0" hangingPunct="1">
        <a:defRPr sz="522" kern="1200">
          <a:solidFill>
            <a:schemeClr val="tx1"/>
          </a:solidFill>
          <a:latin typeface="+mn-lt"/>
          <a:ea typeface="+mn-ea"/>
          <a:cs typeface="+mn-cs"/>
        </a:defRPr>
      </a:lvl7pPr>
      <a:lvl8pPr marL="927796" algn="l" defTabSz="265085" rtl="0" eaLnBrk="1" latinLnBrk="0" hangingPunct="1">
        <a:defRPr sz="522" kern="1200">
          <a:solidFill>
            <a:schemeClr val="tx1"/>
          </a:solidFill>
          <a:latin typeface="+mn-lt"/>
          <a:ea typeface="+mn-ea"/>
          <a:cs typeface="+mn-cs"/>
        </a:defRPr>
      </a:lvl8pPr>
      <a:lvl9pPr marL="1060338" algn="l" defTabSz="265085" rtl="0" eaLnBrk="1" latinLnBrk="0" hangingPunct="1">
        <a:defRPr sz="5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A277C8-E94F-FD72-5CEA-629CC362F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5453" y="625781"/>
            <a:ext cx="1800225" cy="85189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997BB2E-6A57-D755-4F5A-AFEA7512EE83}"/>
              </a:ext>
            </a:extLst>
          </p:cNvPr>
          <p:cNvCxnSpPr>
            <a:cxnSpLocks/>
          </p:cNvCxnSpPr>
          <p:nvPr/>
        </p:nvCxnSpPr>
        <p:spPr>
          <a:xfrm flipH="1">
            <a:off x="1348020" y="313672"/>
            <a:ext cx="484499" cy="14765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359F14A-5CE3-B391-CB29-91757061B3A1}"/>
              </a:ext>
            </a:extLst>
          </p:cNvPr>
          <p:cNvCxnSpPr>
            <a:cxnSpLocks/>
          </p:cNvCxnSpPr>
          <p:nvPr/>
        </p:nvCxnSpPr>
        <p:spPr>
          <a:xfrm>
            <a:off x="672790" y="288335"/>
            <a:ext cx="397836" cy="7057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606B29D-54C7-4880-55CC-55DAD7EB13B1}"/>
              </a:ext>
            </a:extLst>
          </p:cNvPr>
          <p:cNvCxnSpPr>
            <a:cxnSpLocks/>
          </p:cNvCxnSpPr>
          <p:nvPr/>
        </p:nvCxnSpPr>
        <p:spPr>
          <a:xfrm flipV="1">
            <a:off x="1153836" y="1348685"/>
            <a:ext cx="194187" cy="218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1B69E69-32C9-BD8F-9349-1CD6FB5D6784}"/>
              </a:ext>
            </a:extLst>
          </p:cNvPr>
          <p:cNvCxnSpPr/>
          <p:nvPr/>
        </p:nvCxnSpPr>
        <p:spPr>
          <a:xfrm flipH="1" flipV="1">
            <a:off x="1483917" y="1459302"/>
            <a:ext cx="225436" cy="249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600D7C8-FEFF-0792-7F6A-84E85F3C0F22}"/>
              </a:ext>
            </a:extLst>
          </p:cNvPr>
          <p:cNvCxnSpPr>
            <a:cxnSpLocks/>
          </p:cNvCxnSpPr>
          <p:nvPr/>
        </p:nvCxnSpPr>
        <p:spPr>
          <a:xfrm>
            <a:off x="726875" y="631399"/>
            <a:ext cx="552316" cy="14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E93B6333-8CD1-0F33-CE95-4A5DEEA76F56}"/>
              </a:ext>
            </a:extLst>
          </p:cNvPr>
          <p:cNvCxnSpPr>
            <a:cxnSpLocks/>
          </p:cNvCxnSpPr>
          <p:nvPr/>
        </p:nvCxnSpPr>
        <p:spPr>
          <a:xfrm flipV="1">
            <a:off x="639337" y="726268"/>
            <a:ext cx="614168" cy="3946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E242AD92-2772-A078-02AF-9BA93C9F7F97}"/>
              </a:ext>
            </a:extLst>
          </p:cNvPr>
          <p:cNvSpPr/>
          <p:nvPr/>
        </p:nvSpPr>
        <p:spPr>
          <a:xfrm>
            <a:off x="1709354" y="1538425"/>
            <a:ext cx="680884" cy="306793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1" dirty="0"/>
              <a:t>Air Supply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CEA6C53-139D-09EE-061B-72E3406DB8AF}"/>
              </a:ext>
            </a:extLst>
          </p:cNvPr>
          <p:cNvSpPr/>
          <p:nvPr/>
        </p:nvSpPr>
        <p:spPr>
          <a:xfrm>
            <a:off x="523901" y="1538423"/>
            <a:ext cx="680884" cy="221225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1" dirty="0"/>
              <a:t>Air</a:t>
            </a:r>
          </a:p>
          <a:p>
            <a:pPr algn="ctr"/>
            <a:r>
              <a:rPr lang="en-US" sz="801" dirty="0"/>
              <a:t>Return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80F0431-0D8F-DD43-A686-225A40C01C65}"/>
              </a:ext>
            </a:extLst>
          </p:cNvPr>
          <p:cNvCxnSpPr/>
          <p:nvPr/>
        </p:nvCxnSpPr>
        <p:spPr>
          <a:xfrm>
            <a:off x="1325564" y="726266"/>
            <a:ext cx="164831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6D701D4-0AA2-DE3A-D7E1-2536E4882230}"/>
              </a:ext>
            </a:extLst>
          </p:cNvPr>
          <p:cNvCxnSpPr/>
          <p:nvPr/>
        </p:nvCxnSpPr>
        <p:spPr>
          <a:xfrm>
            <a:off x="1325564" y="1138862"/>
            <a:ext cx="164831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53484C6-AABF-CE9A-EAA1-5E4D60AE1F9A}"/>
              </a:ext>
            </a:extLst>
          </p:cNvPr>
          <p:cNvCxnSpPr/>
          <p:nvPr/>
        </p:nvCxnSpPr>
        <p:spPr>
          <a:xfrm>
            <a:off x="1397620" y="726268"/>
            <a:ext cx="0" cy="3946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3564E81-07EE-5DDA-5865-CB2BBED679CF}"/>
              </a:ext>
            </a:extLst>
          </p:cNvPr>
          <p:cNvCxnSpPr>
            <a:cxnSpLocks/>
          </p:cNvCxnSpPr>
          <p:nvPr/>
        </p:nvCxnSpPr>
        <p:spPr>
          <a:xfrm>
            <a:off x="639339" y="1156491"/>
            <a:ext cx="5934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EDDD390D-D734-E811-7E48-469E4F152353}"/>
              </a:ext>
            </a:extLst>
          </p:cNvPr>
          <p:cNvSpPr/>
          <p:nvPr/>
        </p:nvSpPr>
        <p:spPr>
          <a:xfrm>
            <a:off x="1821366" y="180495"/>
            <a:ext cx="505522" cy="306793"/>
          </a:xfrm>
          <a:prstGeom prst="round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1" dirty="0"/>
              <a:t>Load Cell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2F0DC6FE-5839-5E63-64B4-0C5F9C5A050F}"/>
              </a:ext>
            </a:extLst>
          </p:cNvPr>
          <p:cNvSpPr/>
          <p:nvPr/>
        </p:nvSpPr>
        <p:spPr>
          <a:xfrm>
            <a:off x="167268" y="82402"/>
            <a:ext cx="505522" cy="306793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1" dirty="0"/>
              <a:t>Test Frame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878AF773-AFFB-40EC-8D45-C10FAF1B37E2}"/>
              </a:ext>
            </a:extLst>
          </p:cNvPr>
          <p:cNvSpPr/>
          <p:nvPr/>
        </p:nvSpPr>
        <p:spPr>
          <a:xfrm>
            <a:off x="1466558" y="836977"/>
            <a:ext cx="709623" cy="184131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1" dirty="0"/>
              <a:t>BPA length</a:t>
            </a:r>
          </a:p>
        </p:txBody>
      </p:sp>
      <p:sp>
        <p:nvSpPr>
          <p:cNvPr id="59" name="Trapezoid 58">
            <a:extLst>
              <a:ext uri="{FF2B5EF4-FFF2-40B4-BE49-F238E27FC236}">
                <a16:creationId xmlns:a16="http://schemas.microsoft.com/office/drawing/2014/main" id="{B51FE991-0C45-C4BB-6990-748CCB01B225}"/>
              </a:ext>
            </a:extLst>
          </p:cNvPr>
          <p:cNvSpPr/>
          <p:nvPr/>
        </p:nvSpPr>
        <p:spPr>
          <a:xfrm>
            <a:off x="295695" y="497660"/>
            <a:ext cx="473782" cy="282329"/>
          </a:xfrm>
          <a:prstGeom prst="trapezoid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1" dirty="0"/>
              <a:t>End Cap</a:t>
            </a:r>
          </a:p>
        </p:txBody>
      </p:sp>
      <p:sp>
        <p:nvSpPr>
          <p:cNvPr id="60" name="Flowchart: Preparation 59">
            <a:extLst>
              <a:ext uri="{FF2B5EF4-FFF2-40B4-BE49-F238E27FC236}">
                <a16:creationId xmlns:a16="http://schemas.microsoft.com/office/drawing/2014/main" id="{C8096B46-F5D6-DD3F-E2CD-DD2C9A13D8B5}"/>
              </a:ext>
            </a:extLst>
          </p:cNvPr>
          <p:cNvSpPr/>
          <p:nvPr/>
        </p:nvSpPr>
        <p:spPr>
          <a:xfrm>
            <a:off x="120620" y="969722"/>
            <a:ext cx="778996" cy="325348"/>
          </a:xfrm>
          <a:prstGeom prst="flowChartPreparation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1" dirty="0"/>
              <a:t>Hose Clamp</a:t>
            </a:r>
          </a:p>
        </p:txBody>
      </p:sp>
    </p:spTree>
    <p:extLst>
      <p:ext uri="{BB962C8B-B14F-4D97-AF65-F5344CB8AC3E}">
        <p14:creationId xmlns:p14="http://schemas.microsoft.com/office/powerpoint/2010/main" val="178271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57</TotalTime>
  <Words>14</Words>
  <Application>Microsoft Office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 Light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Bolen</dc:creator>
  <cp:lastModifiedBy>Ben Bolen</cp:lastModifiedBy>
  <cp:revision>2</cp:revision>
  <dcterms:created xsi:type="dcterms:W3CDTF">2023-04-04T14:33:05Z</dcterms:created>
  <dcterms:modified xsi:type="dcterms:W3CDTF">2023-04-04T15:30:12Z</dcterms:modified>
</cp:coreProperties>
</file>

<file path=docProps/thumbnail.jpeg>
</file>